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0" r:id="rId3"/>
    <p:sldId id="26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37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1063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45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0a00866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0a00866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91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0a00866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0a00866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49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0a00866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0a00866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3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0a00866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0a00866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78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0a008663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0a008663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50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0a008663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0a008663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08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0a008663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0a008663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58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0a008663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0a008663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18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0a008663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0a008663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83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0a00866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0a00866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92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0a00866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30a00866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39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CbmrcdSLe9g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648393"/>
            <a:ext cx="8520600" cy="2144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</a:rPr>
              <a:t>Washoe COVID-19 </a:t>
            </a:r>
            <a:endParaRPr b="1" dirty="0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dirty="0">
                <a:solidFill>
                  <a:srgbClr val="0B5394"/>
                </a:solidFill>
              </a:rPr>
              <a:t>Regional Information Center (RIC)</a:t>
            </a:r>
            <a:endParaRPr sz="4600" b="1" dirty="0">
              <a:solidFill>
                <a:srgbClr val="0B5394"/>
              </a:solidFill>
            </a:endParaRPr>
          </a:p>
        </p:txBody>
      </p:sp>
      <p:pic>
        <p:nvPicPr>
          <p:cNvPr id="4098" name="Picture 2" descr="https://covid19washoe.com/wp-content/uploads/2020/11/covidwasho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2" y="2809946"/>
            <a:ext cx="1970116" cy="19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378" y="3760845"/>
            <a:ext cx="1837113" cy="107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80522" y="4505498"/>
            <a:ext cx="2351778" cy="27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83" y="-1"/>
            <a:ext cx="9185225" cy="2801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378" y="3760845"/>
            <a:ext cx="1837113" cy="107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80522" y="4505498"/>
            <a:ext cx="2351778" cy="27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0072" y="3379438"/>
            <a:ext cx="688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linkClick r:id="rId5"/>
              </a:rPr>
              <a:t>CAMPAIGN OVERVIEW VIDEO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9788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16377" y="136358"/>
            <a:ext cx="8944495" cy="728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B5394"/>
                </a:solidFill>
              </a:rPr>
              <a:t>Mask On Move Forward</a:t>
            </a:r>
            <a:endParaRPr sz="4400" b="1" dirty="0">
              <a:solidFill>
                <a:srgbClr val="0B5394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980902"/>
            <a:ext cx="8520600" cy="3435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Shifting focus to COVID-19 Vaccines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Continued Public Relations and outreach efforts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Paid advertising to promote vaccine outreach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Town Halls to educate all community members about vaccine safety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Vaccine location and access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Partner with community leaders, business and organizations to share message</a:t>
            </a:r>
            <a:endParaRPr lang="en" dirty="0"/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16378" y="3760845"/>
            <a:ext cx="1837113" cy="107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0522" y="4505498"/>
            <a:ext cx="2351778" cy="27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560" y="2819710"/>
            <a:ext cx="1963341" cy="180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394" y="2805828"/>
            <a:ext cx="1835340" cy="191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955" y="2836594"/>
            <a:ext cx="1673723" cy="1879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18" y="2819710"/>
            <a:ext cx="1530395" cy="19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16377" y="292625"/>
            <a:ext cx="89444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0B5394"/>
                </a:solidFill>
              </a:rPr>
              <a:t>What’s Next?</a:t>
            </a:r>
            <a:endParaRPr sz="4800" b="1" dirty="0">
              <a:solidFill>
                <a:srgbClr val="0B5394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7950"/>
            <a:ext cx="8520600" cy="3258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Continue pandemic messaging following transfer of authority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Shared messaging and support for regional concerns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CARES Campus and support of unsheltered populations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Services and support for older Americans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Regional emergencies (i.e. wild fires, flooding)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Additional regional concerns</a:t>
            </a:r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16378" y="3760845"/>
            <a:ext cx="1837113" cy="107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0522" y="4505498"/>
            <a:ext cx="2351778" cy="27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covid19washoe.com/wp-content/uploads/2020/11/covidwashoe_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8"/>
          <a:stretch/>
        </p:blipFill>
        <p:spPr bwMode="auto">
          <a:xfrm>
            <a:off x="3530794" y="3103663"/>
            <a:ext cx="1920892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7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16377" y="292625"/>
            <a:ext cx="89444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5394"/>
                </a:solidFill>
              </a:rPr>
              <a:t>Washoe County Regional Information Center (RIC)</a:t>
            </a:r>
            <a:endParaRPr b="1" dirty="0">
              <a:solidFill>
                <a:srgbClr val="0B5394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980902"/>
            <a:ext cx="8520600" cy="3435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Established in March of 2020 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Ensure </a:t>
            </a:r>
            <a:r>
              <a:rPr lang="en-US" b="1" u="sng" dirty="0"/>
              <a:t>ALL</a:t>
            </a:r>
            <a:r>
              <a:rPr lang="en-US" dirty="0"/>
              <a:t> residents of Washoe County have access to critical pandemic related information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Build community trust in regional COVID-19 response efforts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Ensure access to timely and accurate COVID-19 vaccine related information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-US" dirty="0"/>
              <a:t>Facilitate communications resources among regional government entities, health partners, media, and regional stakeholders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Washoe County, City of Reno, City of Sparks, Washoe County Health District and 22 additional regional stakeholders</a:t>
            </a:r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16378" y="3760845"/>
            <a:ext cx="1837113" cy="107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0522" y="4505498"/>
            <a:ext cx="2351778" cy="27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covid19washoe.com/wp-content/uploads/2020/12/washo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5" y="3466653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vid19washoe.com/wp-content/uploads/2020/12/ren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31" y="3466653"/>
            <a:ext cx="77441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ovid19washoe.com/wp-content/uploads/2020/12/spark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7103"/>
          <a:stretch/>
        </p:blipFill>
        <p:spPr bwMode="auto">
          <a:xfrm>
            <a:off x="4426399" y="3618232"/>
            <a:ext cx="1600200" cy="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ovid19washoe.com/wp-content/uploads/2020/12/heal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16" y="352688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531" y="2699008"/>
            <a:ext cx="2743200" cy="1548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531" y="850378"/>
            <a:ext cx="2743200" cy="1541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421940"/>
            <a:ext cx="45138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92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Media Briefings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5168" y="1380376"/>
            <a:ext cx="47133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454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Press Releases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52" y="922712"/>
            <a:ext cx="2392944" cy="323473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34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73332" y="923177"/>
            <a:ext cx="47964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30,000 </a:t>
            </a:r>
            <a:r>
              <a:rPr lang="en-US" sz="4400" b="1" dirty="0">
                <a:solidFill>
                  <a:srgbClr val="002060"/>
                </a:solidFill>
              </a:rPr>
              <a:t>Newsletter Subscribers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42" y="790173"/>
            <a:ext cx="2806577" cy="340614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8009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003" y="561859"/>
            <a:ext cx="57939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4,576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Twitter Followers</a:t>
            </a:r>
          </a:p>
          <a:p>
            <a:pPr algn="ctr"/>
            <a:r>
              <a:rPr lang="en-US" sz="6600" b="1" dirty="0">
                <a:solidFill>
                  <a:srgbClr val="002060"/>
                </a:solidFill>
              </a:rPr>
              <a:t>5.5M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Impressions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842" y="1091651"/>
            <a:ext cx="3111227" cy="296019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4009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2272" y="819553"/>
            <a:ext cx="35162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r>
              <a:rPr lang="en-US" sz="6600" b="1" dirty="0">
                <a:solidFill>
                  <a:srgbClr val="002060"/>
                </a:solidFill>
              </a:rPr>
              <a:t>2.1M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Page Views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240" y="1043307"/>
            <a:ext cx="4967145" cy="279087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007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B5394"/>
                </a:solidFill>
              </a:rPr>
              <a:t>Information Accessibility</a:t>
            </a:r>
            <a:endParaRPr sz="4000" b="1" dirty="0">
              <a:solidFill>
                <a:srgbClr val="0B5394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21971"/>
            <a:ext cx="8520600" cy="3194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Materials and outreach in Spanish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Sign Language Interpreter and Closed Captioning when available</a:t>
            </a:r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152" y="2135525"/>
            <a:ext cx="4067695" cy="22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2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83" y="-1"/>
            <a:ext cx="9185225" cy="2801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378" y="3760845"/>
            <a:ext cx="1837113" cy="107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80522" y="4505498"/>
            <a:ext cx="2351778" cy="27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3050771"/>
            <a:ext cx="8520600" cy="1789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-"/>
            </a:pPr>
            <a:r>
              <a:rPr lang="en" dirty="0"/>
              <a:t>Regional campaign to decelerate the spread of COVID-19 in Washoe County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-"/>
            </a:pPr>
            <a:r>
              <a:rPr lang="en" dirty="0"/>
              <a:t>Focused messaging for LatinX, College Students/Millenials, Residents 65 and older, and Essential Employees and Business Owners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-"/>
            </a:pPr>
            <a:r>
              <a:rPr lang="en" dirty="0"/>
              <a:t>Partnered with KPS3, BVK, and IC Media Strategies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3897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256</Words>
  <Application>Microsoft Macintosh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Washoe COVID-19  Regional Information Center (RIC)</vt:lpstr>
      <vt:lpstr>Washoe County Regional Information Center (RIC)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Accessibility</vt:lpstr>
      <vt:lpstr>PowerPoint Presentation</vt:lpstr>
      <vt:lpstr>PowerPoint Presentation</vt:lpstr>
      <vt:lpstr>Mask On Move Forward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Washoe COVID-19  Joint Information Center (JIC)</dc:title>
  <dc:creator>Rebecca Venis</dc:creator>
  <cp:lastModifiedBy>Hunderman, Lisa</cp:lastModifiedBy>
  <cp:revision>17</cp:revision>
  <dcterms:modified xsi:type="dcterms:W3CDTF">2021-04-23T15:18:03Z</dcterms:modified>
</cp:coreProperties>
</file>